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78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Structure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3888" y="1198075"/>
            <a:ext cx="2520280" cy="5040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Group Holdings Limited (Cayman Islands)</a:t>
            </a:r>
          </a:p>
        </p:txBody>
      </p:sp>
      <p:sp>
        <p:nvSpPr>
          <p:cNvPr id="7" name="AutoShape 2" descr="Image result for alibaba group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4" descr="Image result for alibaba group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26" name="Picture 6" descr="Image result for alibaba group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440" y="1213228"/>
            <a:ext cx="1333228" cy="56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563888" y="2060904"/>
            <a:ext cx="1459924" cy="50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Holding Limited (Cayman Islands)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24102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Investment Limited (BVI)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1494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subsidiaries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9454" y="2050493"/>
            <a:ext cx="1459924" cy="50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Limited (Cayman Islands)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8983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Investment Holding Limited (BVI)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63888" y="2716268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China Holding Limited (Hong Kong)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39882" y="3788916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(China) Software Co., Ltd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35994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Tmall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Technology Co., Ltd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28218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(China) Technology Co., Ltd.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24328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Alibaba Cloud Computing Ltd.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32106" y="3788916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Alimama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Technology Co., Ltd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39882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 Co., Ltd.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37774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Tmall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 Co., Ltd.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35666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Ali Technology Co., Ltd.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33558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Alibaba Advertising Co., Ltd.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531450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Cloud Computing Ltd.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1494" y="4437112"/>
            <a:ext cx="1006897" cy="504056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 Ma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20416" y="4437112"/>
            <a:ext cx="1006897" cy="504056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Simon </a:t>
            </a:r>
            <a:r>
              <a:rPr lang="en-GB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Xie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Elbow Connector 9"/>
          <p:cNvCxnSpPr>
            <a:stCxn id="5" idx="2"/>
            <a:endCxn id="11" idx="0"/>
          </p:cNvCxnSpPr>
          <p:nvPr/>
        </p:nvCxnSpPr>
        <p:spPr>
          <a:xfrm rot="5400000">
            <a:off x="4379553" y="1616428"/>
            <a:ext cx="358773" cy="530178"/>
          </a:xfrm>
          <a:prstGeom prst="bentConnector3">
            <a:avLst>
              <a:gd name="adj1" fmla="val 396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5" idx="2"/>
            <a:endCxn id="14" idx="0"/>
          </p:cNvCxnSpPr>
          <p:nvPr/>
        </p:nvCxnSpPr>
        <p:spPr>
          <a:xfrm rot="16200000" flipH="1">
            <a:off x="5577541" y="948618"/>
            <a:ext cx="348362" cy="1855388"/>
          </a:xfrm>
          <a:prstGeom prst="bentConnector3">
            <a:avLst>
              <a:gd name="adj1" fmla="val 411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2"/>
            <a:endCxn id="12" idx="0"/>
          </p:cNvCxnSpPr>
          <p:nvPr/>
        </p:nvCxnSpPr>
        <p:spPr>
          <a:xfrm rot="5400000">
            <a:off x="3285652" y="1170543"/>
            <a:ext cx="1006789" cy="2069964"/>
          </a:xfrm>
          <a:prstGeom prst="bentConnector3">
            <a:avLst>
              <a:gd name="adj1" fmla="val 1427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5" idx="2"/>
            <a:endCxn id="13" idx="0"/>
          </p:cNvCxnSpPr>
          <p:nvPr/>
        </p:nvCxnSpPr>
        <p:spPr>
          <a:xfrm rot="5400000">
            <a:off x="2534348" y="419239"/>
            <a:ext cx="1006789" cy="3572572"/>
          </a:xfrm>
          <a:prstGeom prst="bentConnector3">
            <a:avLst>
              <a:gd name="adj1" fmla="val 142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5" idx="2"/>
            <a:endCxn id="20" idx="0"/>
          </p:cNvCxnSpPr>
          <p:nvPr/>
        </p:nvCxnSpPr>
        <p:spPr>
          <a:xfrm rot="16200000" flipH="1">
            <a:off x="5398743" y="1127415"/>
            <a:ext cx="2086909" cy="3236339"/>
          </a:xfrm>
          <a:prstGeom prst="bentConnector3">
            <a:avLst>
              <a:gd name="adj1" fmla="val 680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4" idx="2"/>
            <a:endCxn id="15" idx="0"/>
          </p:cNvCxnSpPr>
          <p:nvPr/>
        </p:nvCxnSpPr>
        <p:spPr>
          <a:xfrm rot="5400000">
            <a:off x="6601968" y="2631471"/>
            <a:ext cx="154427" cy="4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15" idx="2"/>
            <a:endCxn id="19" idx="0"/>
          </p:cNvCxnSpPr>
          <p:nvPr/>
        </p:nvCxnSpPr>
        <p:spPr>
          <a:xfrm rot="16200000" flipH="1">
            <a:off x="6533541" y="3358324"/>
            <a:ext cx="576120" cy="2853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5" idx="2"/>
            <a:endCxn id="22" idx="0"/>
          </p:cNvCxnSpPr>
          <p:nvPr/>
        </p:nvCxnSpPr>
        <p:spPr>
          <a:xfrm rot="16200000" flipH="1">
            <a:off x="4302694" y="2223464"/>
            <a:ext cx="2086785" cy="1044117"/>
          </a:xfrm>
          <a:prstGeom prst="bentConnector3">
            <a:avLst>
              <a:gd name="adj1" fmla="val 667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>
            <a:stCxn id="11" idx="2"/>
            <a:endCxn id="16" idx="0"/>
          </p:cNvCxnSpPr>
          <p:nvPr/>
        </p:nvCxnSpPr>
        <p:spPr>
          <a:xfrm rot="5400000">
            <a:off x="4218168" y="2640586"/>
            <a:ext cx="151364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17" idx="0"/>
            <a:endCxn id="16" idx="2"/>
          </p:cNvCxnSpPr>
          <p:nvPr/>
        </p:nvCxnSpPr>
        <p:spPr>
          <a:xfrm rot="5400000" flipH="1" flipV="1">
            <a:off x="3700561" y="3195628"/>
            <a:ext cx="568648" cy="617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>
            <a:stCxn id="18" idx="0"/>
            <a:endCxn id="16" idx="2"/>
          </p:cNvCxnSpPr>
          <p:nvPr/>
        </p:nvCxnSpPr>
        <p:spPr>
          <a:xfrm rot="16200000" flipV="1">
            <a:off x="4248556" y="3265562"/>
            <a:ext cx="568772" cy="4781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29" idx="2"/>
            <a:endCxn id="23" idx="2"/>
          </p:cNvCxnSpPr>
          <p:nvPr/>
        </p:nvCxnSpPr>
        <p:spPr>
          <a:xfrm rot="16200000" flipH="1">
            <a:off x="2575975" y="4489057"/>
            <a:ext cx="648196" cy="1552417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28" idx="2"/>
            <a:endCxn id="23" idx="2"/>
          </p:cNvCxnSpPr>
          <p:nvPr/>
        </p:nvCxnSpPr>
        <p:spPr>
          <a:xfrm rot="16200000" flipH="1">
            <a:off x="2026514" y="3939596"/>
            <a:ext cx="648196" cy="2651339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29" idx="2"/>
            <a:endCxn id="24" idx="2"/>
          </p:cNvCxnSpPr>
          <p:nvPr/>
        </p:nvCxnSpPr>
        <p:spPr>
          <a:xfrm rot="16200000" flipH="1">
            <a:off x="3124921" y="3940111"/>
            <a:ext cx="648196" cy="2650309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28" idx="2"/>
            <a:endCxn id="24" idx="2"/>
          </p:cNvCxnSpPr>
          <p:nvPr/>
        </p:nvCxnSpPr>
        <p:spPr>
          <a:xfrm rot="16200000" flipH="1">
            <a:off x="2575460" y="3390650"/>
            <a:ext cx="648196" cy="3749231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29" idx="2"/>
            <a:endCxn id="25" idx="2"/>
          </p:cNvCxnSpPr>
          <p:nvPr/>
        </p:nvCxnSpPr>
        <p:spPr>
          <a:xfrm rot="16200000" flipH="1">
            <a:off x="3673867" y="3391165"/>
            <a:ext cx="648196" cy="3748201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28" idx="2"/>
            <a:endCxn id="25" idx="2"/>
          </p:cNvCxnSpPr>
          <p:nvPr/>
        </p:nvCxnSpPr>
        <p:spPr>
          <a:xfrm rot="16200000" flipH="1">
            <a:off x="3124406" y="2841704"/>
            <a:ext cx="648196" cy="4847123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29" idx="2"/>
            <a:endCxn id="26" idx="2"/>
          </p:cNvCxnSpPr>
          <p:nvPr/>
        </p:nvCxnSpPr>
        <p:spPr>
          <a:xfrm rot="16200000" flipH="1">
            <a:off x="4222813" y="2842219"/>
            <a:ext cx="648196" cy="4846093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28" idx="2"/>
            <a:endCxn id="26" idx="2"/>
          </p:cNvCxnSpPr>
          <p:nvPr/>
        </p:nvCxnSpPr>
        <p:spPr>
          <a:xfrm rot="16200000" flipH="1">
            <a:off x="3673352" y="2292758"/>
            <a:ext cx="648196" cy="5945015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stCxn id="29" idx="2"/>
            <a:endCxn id="27" idx="2"/>
          </p:cNvCxnSpPr>
          <p:nvPr/>
        </p:nvCxnSpPr>
        <p:spPr>
          <a:xfrm rot="16200000" flipH="1">
            <a:off x="4771759" y="2293273"/>
            <a:ext cx="648196" cy="5943985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28" idx="2"/>
            <a:endCxn id="27" idx="2"/>
          </p:cNvCxnSpPr>
          <p:nvPr/>
        </p:nvCxnSpPr>
        <p:spPr>
          <a:xfrm rot="16200000" flipH="1">
            <a:off x="4222298" y="1743812"/>
            <a:ext cx="648196" cy="7042907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3675920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802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586814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694826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8028384" y="4473092"/>
            <a:ext cx="0" cy="4320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521494" y="3425327"/>
            <a:ext cx="8074912" cy="367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1547664" y="3977810"/>
            <a:ext cx="648208" cy="387294"/>
            <a:chOff x="1475656" y="3905802"/>
            <a:chExt cx="648208" cy="387294"/>
          </a:xfrm>
        </p:grpSpPr>
        <p:cxnSp>
          <p:nvCxnSpPr>
            <p:cNvPr id="82" name="Straight Arrow Connector 81"/>
            <p:cNvCxnSpPr/>
            <p:nvPr/>
          </p:nvCxnSpPr>
          <p:spPr>
            <a:xfrm>
              <a:off x="1528391" y="3905802"/>
              <a:ext cx="595473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1475656" y="3933180"/>
              <a:ext cx="0" cy="359916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5" name="Straight Arrow Connector 134"/>
          <p:cNvCxnSpPr/>
          <p:nvPr/>
        </p:nvCxnSpPr>
        <p:spPr>
          <a:xfrm flipH="1">
            <a:off x="6291070" y="6245696"/>
            <a:ext cx="7200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291070" y="6029672"/>
            <a:ext cx="7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1259632" y="1880828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699792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211960" y="1808820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6580448" y="1808820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7524328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356312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6580448" y="2492896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588224" y="3176972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8020608" y="3068959"/>
            <a:ext cx="655848" cy="356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 China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8028384" y="3468594"/>
            <a:ext cx="648072" cy="32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Inside China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67543" y="3861048"/>
            <a:ext cx="106084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interest entity equity holders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2350612" y="3717032"/>
            <a:ext cx="861012" cy="720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Wholly foreign owned enterprises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2483768" y="4941168"/>
            <a:ext cx="655848" cy="720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interest entities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7128049" y="5885656"/>
            <a:ext cx="1620415" cy="279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 interest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7128049" y="6101680"/>
            <a:ext cx="1620415" cy="279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Contractual agreements</a:t>
            </a:r>
          </a:p>
        </p:txBody>
      </p:sp>
      <p:sp>
        <p:nvSpPr>
          <p:cNvPr id="182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2814943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164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2017-12-23T18:19:28Z</dcterms:modified>
</cp:coreProperties>
</file>